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2638-4984-4430-AA26-C9E7FBB937C1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EB25E-A63F-4352-B11F-99719C790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34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2638-4984-4430-AA26-C9E7FBB937C1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EB25E-A63F-4352-B11F-99719C790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13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2638-4984-4430-AA26-C9E7FBB937C1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EB25E-A63F-4352-B11F-99719C790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119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2638-4984-4430-AA26-C9E7FBB937C1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EB25E-A63F-4352-B11F-99719C790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90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2638-4984-4430-AA26-C9E7FBB937C1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EB25E-A63F-4352-B11F-99719C790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723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2638-4984-4430-AA26-C9E7FBB937C1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EB25E-A63F-4352-B11F-99719C790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664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2638-4984-4430-AA26-C9E7FBB937C1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EB25E-A63F-4352-B11F-99719C790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03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2638-4984-4430-AA26-C9E7FBB937C1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EB25E-A63F-4352-B11F-99719C790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787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2638-4984-4430-AA26-C9E7FBB937C1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EB25E-A63F-4352-B11F-99719C790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047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2638-4984-4430-AA26-C9E7FBB937C1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EB25E-A63F-4352-B11F-99719C790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597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F2638-4984-4430-AA26-C9E7FBB937C1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EB25E-A63F-4352-B11F-99719C790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626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F2638-4984-4430-AA26-C9E7FBB937C1}" type="datetimeFigureOut">
              <a:rPr lang="ru-RU" smtClean="0"/>
              <a:t>18.06.13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EB25E-A63F-4352-B11F-99719C7909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88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sci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81337"/>
            <a:ext cx="5976664" cy="59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Овал 2"/>
          <p:cNvSpPr/>
          <p:nvPr/>
        </p:nvSpPr>
        <p:spPr bwMode="auto">
          <a:xfrm>
            <a:off x="3365280" y="6432570"/>
            <a:ext cx="357190" cy="357190"/>
          </a:xfrm>
          <a:prstGeom prst="ellipse">
            <a:avLst/>
          </a:prstGeom>
          <a:noFill/>
          <a:ln w="571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83768" y="0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 Narrow" pitchFamily="34" charset="0"/>
              </a:rPr>
              <a:t>Кодовая таблица</a:t>
            </a:r>
            <a:endParaRPr lang="en-US" sz="2800" b="1" dirty="0" smtClean="0"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56176" y="1196752"/>
            <a:ext cx="4320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 Narrow" pitchFamily="34" charset="0"/>
              </a:rPr>
              <a:t>Перемена</a:t>
            </a:r>
            <a:endParaRPr lang="en-US" sz="2800" b="1" dirty="0" smtClean="0">
              <a:latin typeface="Arial Narrow" pitchFamily="34" charset="0"/>
            </a:endParaRPr>
          </a:p>
        </p:txBody>
      </p:sp>
      <p:cxnSp>
        <p:nvCxnSpPr>
          <p:cNvPr id="7" name="Прямая со стрелкой 6"/>
          <p:cNvCxnSpPr>
            <a:stCxn id="3" idx="0"/>
          </p:cNvCxnSpPr>
          <p:nvPr/>
        </p:nvCxnSpPr>
        <p:spPr bwMode="auto">
          <a:xfrm rot="16200000" flipV="1">
            <a:off x="863965" y="3752659"/>
            <a:ext cx="5307826" cy="5199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6660232" y="1196752"/>
            <a:ext cx="64807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 Narrow" pitchFamily="34" charset="0"/>
              </a:rPr>
              <a:t>8F</a:t>
            </a:r>
          </a:p>
          <a:p>
            <a:pPr algn="ctr"/>
            <a:r>
              <a:rPr lang="en-US" sz="2800" b="1" dirty="0" smtClean="0">
                <a:latin typeface="Arial Narrow" pitchFamily="34" charset="0"/>
              </a:rPr>
              <a:t>A5</a:t>
            </a:r>
          </a:p>
          <a:p>
            <a:pPr algn="ctr"/>
            <a:r>
              <a:rPr lang="en-US" sz="2800" b="1" dirty="0" smtClean="0">
                <a:latin typeface="Arial Narrow" pitchFamily="34" charset="0"/>
              </a:rPr>
              <a:t>E0</a:t>
            </a:r>
          </a:p>
          <a:p>
            <a:pPr algn="ctr"/>
            <a:r>
              <a:rPr lang="en-US" sz="2800" b="1" dirty="0" smtClean="0">
                <a:latin typeface="Arial Narrow" pitchFamily="34" charset="0"/>
              </a:rPr>
              <a:t>A5</a:t>
            </a:r>
          </a:p>
          <a:p>
            <a:pPr algn="ctr"/>
            <a:r>
              <a:rPr lang="en-US" sz="2800" b="1" dirty="0" smtClean="0">
                <a:latin typeface="Arial Narrow" pitchFamily="34" charset="0"/>
              </a:rPr>
              <a:t>AC</a:t>
            </a:r>
          </a:p>
          <a:p>
            <a:pPr algn="ctr"/>
            <a:r>
              <a:rPr lang="en-US" sz="2800" b="1" dirty="0" smtClean="0">
                <a:latin typeface="Arial Narrow" pitchFamily="34" charset="0"/>
              </a:rPr>
              <a:t>A5</a:t>
            </a:r>
          </a:p>
          <a:p>
            <a:pPr algn="ctr"/>
            <a:r>
              <a:rPr lang="en-US" sz="2800" b="1" dirty="0" smtClean="0">
                <a:latin typeface="Arial Narrow" pitchFamily="34" charset="0"/>
              </a:rPr>
              <a:t>AD</a:t>
            </a:r>
          </a:p>
          <a:p>
            <a:pPr algn="ctr"/>
            <a:r>
              <a:rPr lang="en-US" sz="2800" b="1" dirty="0" smtClean="0">
                <a:latin typeface="Arial Narrow" pitchFamily="34" charset="0"/>
              </a:rPr>
              <a:t>A0</a:t>
            </a:r>
          </a:p>
        </p:txBody>
      </p:sp>
      <p:cxnSp>
        <p:nvCxnSpPr>
          <p:cNvPr id="9" name="Прямая со стрелкой 8"/>
          <p:cNvCxnSpPr/>
          <p:nvPr/>
        </p:nvCxnSpPr>
        <p:spPr bwMode="auto">
          <a:xfrm rot="10800000">
            <a:off x="467544" y="6597352"/>
            <a:ext cx="288032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Овал 15"/>
          <p:cNvSpPr/>
          <p:nvPr/>
        </p:nvSpPr>
        <p:spPr bwMode="auto">
          <a:xfrm>
            <a:off x="4067944" y="2996952"/>
            <a:ext cx="357190" cy="357190"/>
          </a:xfrm>
          <a:prstGeom prst="ellipse">
            <a:avLst/>
          </a:prstGeom>
          <a:noFill/>
          <a:ln w="571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7" name="Прямая со стрелкой 16"/>
          <p:cNvCxnSpPr>
            <a:stCxn id="16" idx="0"/>
          </p:cNvCxnSpPr>
          <p:nvPr/>
        </p:nvCxnSpPr>
        <p:spPr bwMode="auto">
          <a:xfrm rot="16200000" flipV="1">
            <a:off x="3293146" y="2043558"/>
            <a:ext cx="1872208" cy="3457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Прямая со стрелкой 17"/>
          <p:cNvCxnSpPr/>
          <p:nvPr/>
        </p:nvCxnSpPr>
        <p:spPr bwMode="auto">
          <a:xfrm rot="10800000">
            <a:off x="467544" y="3140968"/>
            <a:ext cx="3582984" cy="2235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Овал 20"/>
          <p:cNvSpPr/>
          <p:nvPr/>
        </p:nvSpPr>
        <p:spPr bwMode="auto">
          <a:xfrm>
            <a:off x="5364088" y="1309704"/>
            <a:ext cx="357190" cy="357190"/>
          </a:xfrm>
          <a:prstGeom prst="ellipse">
            <a:avLst/>
          </a:prstGeom>
          <a:noFill/>
          <a:ln w="571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Прямая со стрелкой 21"/>
          <p:cNvCxnSpPr/>
          <p:nvPr/>
        </p:nvCxnSpPr>
        <p:spPr bwMode="auto">
          <a:xfrm rot="16200000" flipV="1">
            <a:off x="5367646" y="1193194"/>
            <a:ext cx="298332" cy="1741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Прямая со стрелкой 22"/>
          <p:cNvCxnSpPr/>
          <p:nvPr/>
        </p:nvCxnSpPr>
        <p:spPr bwMode="auto">
          <a:xfrm rot="10800000" flipV="1">
            <a:off x="467544" y="1476074"/>
            <a:ext cx="4879128" cy="871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Овал 27"/>
          <p:cNvSpPr/>
          <p:nvPr/>
        </p:nvSpPr>
        <p:spPr bwMode="auto">
          <a:xfrm>
            <a:off x="4067945" y="5393482"/>
            <a:ext cx="357190" cy="357190"/>
          </a:xfrm>
          <a:prstGeom prst="ellipse">
            <a:avLst/>
          </a:prstGeom>
          <a:noFill/>
          <a:ln w="571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9" name="Прямая со стрелкой 28"/>
          <p:cNvCxnSpPr>
            <a:stCxn id="28" idx="0"/>
          </p:cNvCxnSpPr>
          <p:nvPr/>
        </p:nvCxnSpPr>
        <p:spPr bwMode="auto">
          <a:xfrm rot="16200000" flipV="1">
            <a:off x="2094881" y="3241823"/>
            <a:ext cx="4268738" cy="3458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0" name="Прямая со стрелкой 29"/>
          <p:cNvCxnSpPr/>
          <p:nvPr/>
        </p:nvCxnSpPr>
        <p:spPr bwMode="auto">
          <a:xfrm rot="10800000">
            <a:off x="467545" y="5537498"/>
            <a:ext cx="3582984" cy="2235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2" name="Овал 31"/>
          <p:cNvSpPr/>
          <p:nvPr/>
        </p:nvSpPr>
        <p:spPr bwMode="auto">
          <a:xfrm>
            <a:off x="4054296" y="5760552"/>
            <a:ext cx="357190" cy="357190"/>
          </a:xfrm>
          <a:prstGeom prst="ellipse">
            <a:avLst/>
          </a:prstGeom>
          <a:noFill/>
          <a:ln w="571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Прямая со стрелкой 32"/>
          <p:cNvCxnSpPr>
            <a:stCxn id="32" idx="0"/>
          </p:cNvCxnSpPr>
          <p:nvPr/>
        </p:nvCxnSpPr>
        <p:spPr bwMode="auto">
          <a:xfrm rot="16200000" flipV="1">
            <a:off x="1904522" y="3432182"/>
            <a:ext cx="4635808" cy="2093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4" name="Прямая со стрелкой 33"/>
          <p:cNvCxnSpPr/>
          <p:nvPr/>
        </p:nvCxnSpPr>
        <p:spPr bwMode="auto">
          <a:xfrm rot="10800000">
            <a:off x="453896" y="5904568"/>
            <a:ext cx="3582984" cy="2235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7308304" y="1196752"/>
            <a:ext cx="165618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 Narrow" pitchFamily="34" charset="0"/>
              </a:rPr>
              <a:t>1000 1111</a:t>
            </a:r>
          </a:p>
          <a:p>
            <a:pPr algn="ctr"/>
            <a:r>
              <a:rPr lang="en-US" sz="2800" b="1" dirty="0" smtClean="0">
                <a:latin typeface="Arial Narrow" pitchFamily="34" charset="0"/>
              </a:rPr>
              <a:t>1010 0101</a:t>
            </a:r>
          </a:p>
          <a:p>
            <a:pPr algn="ctr"/>
            <a:r>
              <a:rPr lang="en-US" sz="2800" b="1" dirty="0" smtClean="0">
                <a:latin typeface="Arial Narrow" pitchFamily="34" charset="0"/>
              </a:rPr>
              <a:t>1110 0000</a:t>
            </a:r>
          </a:p>
          <a:p>
            <a:pPr algn="ctr"/>
            <a:r>
              <a:rPr lang="en-US" sz="2800" b="1" dirty="0" smtClean="0">
                <a:latin typeface="Arial Narrow" pitchFamily="34" charset="0"/>
              </a:rPr>
              <a:t>1010 0101</a:t>
            </a:r>
          </a:p>
          <a:p>
            <a:pPr algn="ctr"/>
            <a:r>
              <a:rPr lang="en-US" sz="2800" b="1" dirty="0" smtClean="0">
                <a:latin typeface="Arial Narrow" pitchFamily="34" charset="0"/>
              </a:rPr>
              <a:t>1010 1100</a:t>
            </a:r>
          </a:p>
          <a:p>
            <a:pPr algn="ctr"/>
            <a:r>
              <a:rPr lang="en-US" sz="2800" b="1" dirty="0" smtClean="0">
                <a:latin typeface="Arial Narrow" pitchFamily="34" charset="0"/>
              </a:rPr>
              <a:t>1010 0101</a:t>
            </a:r>
          </a:p>
          <a:p>
            <a:pPr algn="ctr"/>
            <a:r>
              <a:rPr lang="en-US" sz="2800" b="1" dirty="0" smtClean="0">
                <a:latin typeface="Arial Narrow" pitchFamily="34" charset="0"/>
              </a:rPr>
              <a:t>1010 1101</a:t>
            </a:r>
          </a:p>
          <a:p>
            <a:pPr algn="ctr"/>
            <a:r>
              <a:rPr lang="en-US" sz="2800" b="1" dirty="0" smtClean="0">
                <a:latin typeface="Arial Narrow" pitchFamily="34" charset="0"/>
              </a:rPr>
              <a:t>1010 0000</a:t>
            </a:r>
          </a:p>
        </p:txBody>
      </p:sp>
    </p:spTree>
    <p:extLst>
      <p:ext uri="{BB962C8B-B14F-4D97-AF65-F5344CB8AC3E}">
        <p14:creationId xmlns:p14="http://schemas.microsoft.com/office/powerpoint/2010/main" val="244780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8" grpId="0" build="p"/>
      <p:bldP spid="16" grpId="0" animBg="1"/>
      <p:bldP spid="21" grpId="0" animBg="1"/>
      <p:bldP spid="28" grpId="0" animBg="1"/>
      <p:bldP spid="32" grpId="0" animBg="1"/>
      <p:bldP spid="3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scii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881337"/>
            <a:ext cx="5976664" cy="59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483768" y="0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 Narrow" pitchFamily="34" charset="0"/>
              </a:rPr>
              <a:t>Кодовая таблица</a:t>
            </a:r>
            <a:endParaRPr lang="en-US" sz="2800" b="1" dirty="0" smtClean="0">
              <a:latin typeface="Arial Narrow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56176" y="1196752"/>
            <a:ext cx="16561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 Narrow" pitchFamily="34" charset="0"/>
              </a:rPr>
              <a:t>1000 0010</a:t>
            </a:r>
          </a:p>
          <a:p>
            <a:pPr algn="ctr"/>
            <a:r>
              <a:rPr lang="en-US" sz="2800" b="1" dirty="0" smtClean="0">
                <a:latin typeface="Arial Narrow" pitchFamily="34" charset="0"/>
              </a:rPr>
              <a:t>1010 1110</a:t>
            </a:r>
          </a:p>
          <a:p>
            <a:pPr algn="ctr"/>
            <a:r>
              <a:rPr lang="en-US" sz="2800" b="1" dirty="0" smtClean="0">
                <a:latin typeface="Arial Narrow" pitchFamily="34" charset="0"/>
              </a:rPr>
              <a:t>1010 1011</a:t>
            </a:r>
          </a:p>
          <a:p>
            <a:pPr algn="ctr"/>
            <a:r>
              <a:rPr lang="en-US" sz="2800" b="1" dirty="0" smtClean="0">
                <a:latin typeface="Arial Narrow" pitchFamily="34" charset="0"/>
              </a:rPr>
              <a:t>1010 1010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740352" y="1196752"/>
            <a:ext cx="64807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Arial Narrow" pitchFamily="34" charset="0"/>
              </a:rPr>
              <a:t>8</a:t>
            </a:r>
            <a:r>
              <a:rPr lang="ru-RU" sz="2800" b="1" dirty="0" smtClean="0">
                <a:latin typeface="Arial Narrow" pitchFamily="34" charset="0"/>
              </a:rPr>
              <a:t>2</a:t>
            </a:r>
            <a:endParaRPr lang="en-US" sz="2800" b="1" dirty="0" smtClean="0">
              <a:latin typeface="Arial Narrow" pitchFamily="34" charset="0"/>
            </a:endParaRPr>
          </a:p>
          <a:p>
            <a:pPr algn="ctr"/>
            <a:r>
              <a:rPr lang="en-US" sz="2800" b="1" dirty="0" smtClean="0">
                <a:latin typeface="Arial Narrow" pitchFamily="34" charset="0"/>
              </a:rPr>
              <a:t>AE</a:t>
            </a:r>
          </a:p>
          <a:p>
            <a:pPr algn="ctr"/>
            <a:r>
              <a:rPr lang="en-US" sz="2800" b="1" dirty="0" smtClean="0">
                <a:latin typeface="Arial Narrow" pitchFamily="34" charset="0"/>
              </a:rPr>
              <a:t>AB</a:t>
            </a:r>
          </a:p>
          <a:p>
            <a:pPr algn="ctr"/>
            <a:r>
              <a:rPr lang="en-US" sz="2800" b="1" dirty="0" smtClean="0">
                <a:latin typeface="Arial Narrow" pitchFamily="34" charset="0"/>
              </a:rPr>
              <a:t>AA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532440" y="1196752"/>
            <a:ext cx="4320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 Narrow" pitchFamily="34" charset="0"/>
              </a:rPr>
              <a:t>В</a:t>
            </a:r>
            <a:endParaRPr lang="en-US" sz="2800" b="1" dirty="0" smtClean="0">
              <a:latin typeface="Arial Narrow" pitchFamily="34" charset="0"/>
            </a:endParaRPr>
          </a:p>
          <a:p>
            <a:pPr algn="ctr"/>
            <a:r>
              <a:rPr lang="ru-RU" sz="2800" b="1" dirty="0" smtClean="0">
                <a:latin typeface="Arial Narrow" pitchFamily="34" charset="0"/>
              </a:rPr>
              <a:t>о</a:t>
            </a:r>
            <a:endParaRPr lang="en-US" sz="2800" b="1" dirty="0" smtClean="0">
              <a:latin typeface="Arial Narrow" pitchFamily="34" charset="0"/>
            </a:endParaRPr>
          </a:p>
          <a:p>
            <a:pPr algn="ctr"/>
            <a:r>
              <a:rPr lang="ru-RU" sz="2800" b="1" dirty="0" smtClean="0">
                <a:latin typeface="Arial Narrow" pitchFamily="34" charset="0"/>
              </a:rPr>
              <a:t>л</a:t>
            </a:r>
            <a:endParaRPr lang="en-US" sz="2800" b="1" dirty="0" smtClean="0">
              <a:latin typeface="Arial Narrow" pitchFamily="34" charset="0"/>
            </a:endParaRPr>
          </a:p>
          <a:p>
            <a:pPr algn="ctr"/>
            <a:r>
              <a:rPr lang="ru-RU" sz="2800" b="1" smtClean="0">
                <a:latin typeface="Arial Narrow" pitchFamily="34" charset="0"/>
              </a:rPr>
              <a:t>к</a:t>
            </a:r>
            <a:endParaRPr lang="en-US" sz="2800" b="1" dirty="0" smtClean="0">
              <a:latin typeface="Arial Narrow" pitchFamily="34" charset="0"/>
            </a:endParaRPr>
          </a:p>
        </p:txBody>
      </p:sp>
      <p:sp>
        <p:nvSpPr>
          <p:cNvPr id="24" name="Овал 23"/>
          <p:cNvSpPr/>
          <p:nvPr/>
        </p:nvSpPr>
        <p:spPr bwMode="auto">
          <a:xfrm>
            <a:off x="3347864" y="836712"/>
            <a:ext cx="357190" cy="357190"/>
          </a:xfrm>
          <a:prstGeom prst="ellipse">
            <a:avLst/>
          </a:prstGeom>
          <a:noFill/>
          <a:ln w="571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Овал 24"/>
          <p:cNvSpPr/>
          <p:nvPr/>
        </p:nvSpPr>
        <p:spPr bwMode="auto">
          <a:xfrm>
            <a:off x="251520" y="1988840"/>
            <a:ext cx="357190" cy="357190"/>
          </a:xfrm>
          <a:prstGeom prst="ellipse">
            <a:avLst/>
          </a:prstGeom>
          <a:noFill/>
          <a:ln w="571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 bwMode="auto">
          <a:xfrm rot="16200000" flipH="1">
            <a:off x="3136781" y="1606443"/>
            <a:ext cx="792089" cy="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8" name="Прямая со стрелкой 37"/>
          <p:cNvCxnSpPr>
            <a:stCxn id="25" idx="6"/>
          </p:cNvCxnSpPr>
          <p:nvPr/>
        </p:nvCxnSpPr>
        <p:spPr bwMode="auto">
          <a:xfrm flipV="1">
            <a:off x="608710" y="2132856"/>
            <a:ext cx="2811162" cy="3457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Овал 40"/>
          <p:cNvSpPr/>
          <p:nvPr/>
        </p:nvSpPr>
        <p:spPr bwMode="auto">
          <a:xfrm>
            <a:off x="4012434" y="840480"/>
            <a:ext cx="357190" cy="357190"/>
          </a:xfrm>
          <a:prstGeom prst="ellipse">
            <a:avLst/>
          </a:prstGeom>
          <a:noFill/>
          <a:ln w="571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Овал 41"/>
          <p:cNvSpPr/>
          <p:nvPr/>
        </p:nvSpPr>
        <p:spPr bwMode="auto">
          <a:xfrm>
            <a:off x="251520" y="6093296"/>
            <a:ext cx="357190" cy="357190"/>
          </a:xfrm>
          <a:prstGeom prst="ellipse">
            <a:avLst/>
          </a:prstGeom>
          <a:noFill/>
          <a:ln w="571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3" name="Прямая со стрелкой 42"/>
          <p:cNvCxnSpPr/>
          <p:nvPr/>
        </p:nvCxnSpPr>
        <p:spPr bwMode="auto">
          <a:xfrm rot="16200000" flipH="1">
            <a:off x="1729109" y="3682453"/>
            <a:ext cx="4951136" cy="14566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4" name="Прямая со стрелкой 43"/>
          <p:cNvCxnSpPr>
            <a:stCxn id="42" idx="6"/>
          </p:cNvCxnSpPr>
          <p:nvPr/>
        </p:nvCxnSpPr>
        <p:spPr bwMode="auto">
          <a:xfrm flipV="1">
            <a:off x="608710" y="6237312"/>
            <a:ext cx="3531242" cy="3457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Овал 46"/>
          <p:cNvSpPr/>
          <p:nvPr/>
        </p:nvSpPr>
        <p:spPr bwMode="auto">
          <a:xfrm>
            <a:off x="251520" y="5067768"/>
            <a:ext cx="357190" cy="357190"/>
          </a:xfrm>
          <a:prstGeom prst="ellipse">
            <a:avLst/>
          </a:prstGeom>
          <a:noFill/>
          <a:ln w="571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8" name="Прямая со стрелкой 47"/>
          <p:cNvCxnSpPr>
            <a:stCxn id="41" idx="4"/>
          </p:cNvCxnSpPr>
          <p:nvPr/>
        </p:nvCxnSpPr>
        <p:spPr bwMode="auto">
          <a:xfrm rot="16200000" flipH="1">
            <a:off x="2230441" y="3158257"/>
            <a:ext cx="3942106" cy="2093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C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9" name="Прямая со стрелкой 48"/>
          <p:cNvCxnSpPr>
            <a:stCxn id="47" idx="6"/>
          </p:cNvCxnSpPr>
          <p:nvPr/>
        </p:nvCxnSpPr>
        <p:spPr bwMode="auto">
          <a:xfrm flipV="1">
            <a:off x="608710" y="5211784"/>
            <a:ext cx="3531242" cy="3457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1" name="Овал 50"/>
          <p:cNvSpPr/>
          <p:nvPr/>
        </p:nvSpPr>
        <p:spPr bwMode="auto">
          <a:xfrm>
            <a:off x="251520" y="4706811"/>
            <a:ext cx="357190" cy="357190"/>
          </a:xfrm>
          <a:prstGeom prst="ellipse">
            <a:avLst/>
          </a:prstGeom>
          <a:noFill/>
          <a:ln w="57150" cap="flat" cmpd="sng" algn="ctr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2" name="Прямая со стрелкой 51"/>
          <p:cNvCxnSpPr>
            <a:stCxn id="41" idx="4"/>
          </p:cNvCxnSpPr>
          <p:nvPr/>
        </p:nvCxnSpPr>
        <p:spPr bwMode="auto">
          <a:xfrm rot="16200000" flipH="1">
            <a:off x="2410920" y="2977779"/>
            <a:ext cx="3581149" cy="2093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accent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3" name="Прямая со стрелкой 52"/>
          <p:cNvCxnSpPr>
            <a:stCxn id="51" idx="6"/>
          </p:cNvCxnSpPr>
          <p:nvPr/>
        </p:nvCxnSpPr>
        <p:spPr bwMode="auto">
          <a:xfrm flipV="1">
            <a:off x="608710" y="4850827"/>
            <a:ext cx="3531242" cy="3457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28936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build="p"/>
      <p:bldP spid="36" grpId="0" build="p"/>
      <p:bldP spid="24" grpId="0" animBg="1"/>
      <p:bldP spid="25" grpId="0" animBg="1"/>
      <p:bldP spid="41" grpId="0" animBg="1"/>
      <p:bldP spid="42" grpId="0" animBg="1"/>
      <p:bldP spid="47" grpId="0" animBg="1"/>
      <p:bldP spid="5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Экран (4:3)</PresentationFormat>
  <Paragraphs>31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Марина</cp:lastModifiedBy>
  <cp:revision>1</cp:revision>
  <dcterms:created xsi:type="dcterms:W3CDTF">2013-06-18T17:30:15Z</dcterms:created>
  <dcterms:modified xsi:type="dcterms:W3CDTF">2013-06-18T17:30:56Z</dcterms:modified>
</cp:coreProperties>
</file>