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0E7C-8E92-4208-A3C8-9AFEC9FD9867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C83-8B18-4B3E-9024-0B39900C0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75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0E7C-8E92-4208-A3C8-9AFEC9FD9867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C83-8B18-4B3E-9024-0B39900C0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19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0E7C-8E92-4208-A3C8-9AFEC9FD9867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C83-8B18-4B3E-9024-0B39900C0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22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0E7C-8E92-4208-A3C8-9AFEC9FD9867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C83-8B18-4B3E-9024-0B39900C0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76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0E7C-8E92-4208-A3C8-9AFEC9FD9867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C83-8B18-4B3E-9024-0B39900C0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21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0E7C-8E92-4208-A3C8-9AFEC9FD9867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C83-8B18-4B3E-9024-0B39900C0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81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0E7C-8E92-4208-A3C8-9AFEC9FD9867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C83-8B18-4B3E-9024-0B39900C0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251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0E7C-8E92-4208-A3C8-9AFEC9FD9867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C83-8B18-4B3E-9024-0B39900C0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532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0E7C-8E92-4208-A3C8-9AFEC9FD9867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C83-8B18-4B3E-9024-0B39900C0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47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0E7C-8E92-4208-A3C8-9AFEC9FD9867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C83-8B18-4B3E-9024-0B39900C0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500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00E7C-8E92-4208-A3C8-9AFEC9FD9867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FAC83-8B18-4B3E-9024-0B39900C0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34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00E7C-8E92-4208-A3C8-9AFEC9FD9867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FAC83-8B18-4B3E-9024-0B39900C04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925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411760" y="98072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0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11760" y="134076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1760" y="170080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2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11760" y="206084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3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1760" y="242088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4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11760" y="278092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5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11760" y="310286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 Cond" pitchFamily="34" charset="0"/>
              </a:rPr>
              <a:t>6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11760" y="342900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Franklin Gothic Medium Cond" pitchFamily="34" charset="0"/>
              </a:rPr>
              <a:t>7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11760" y="3775601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Franklin Gothic Medium Cond" pitchFamily="34" charset="0"/>
              </a:rPr>
              <a:t>8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1760" y="412713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Franklin Gothic Medium Cond" pitchFamily="34" charset="0"/>
              </a:rPr>
              <a:t>9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70816" y="4487170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</a:t>
            </a:r>
            <a:r>
              <a:rPr lang="ru-RU" sz="2800" dirty="0" smtClean="0">
                <a:latin typeface="Franklin Gothic Medium Cond" pitchFamily="34" charset="0"/>
              </a:rPr>
              <a:t>0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70816" y="482804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</a:t>
            </a:r>
            <a:r>
              <a:rPr lang="ru-RU" sz="2800" dirty="0" smtClean="0">
                <a:latin typeface="Franklin Gothic Medium Cond" pitchFamily="34" charset="0"/>
              </a:rPr>
              <a:t>1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75008" y="5154292"/>
            <a:ext cx="571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</a:t>
            </a:r>
            <a:r>
              <a:rPr lang="ru-RU" sz="2800" dirty="0" smtClean="0">
                <a:latin typeface="Franklin Gothic Medium Cond" pitchFamily="34" charset="0"/>
              </a:rPr>
              <a:t>2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70816" y="5495282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</a:t>
            </a:r>
            <a:r>
              <a:rPr lang="ru-RU" sz="2800" dirty="0" smtClean="0">
                <a:latin typeface="Franklin Gothic Medium Cond" pitchFamily="34" charset="0"/>
              </a:rPr>
              <a:t>3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70816" y="5836158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</a:t>
            </a:r>
            <a:r>
              <a:rPr lang="ru-RU" sz="2800" dirty="0" smtClean="0">
                <a:latin typeface="Franklin Gothic Medium Cond" pitchFamily="34" charset="0"/>
              </a:rPr>
              <a:t>4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70816" y="6164925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</a:t>
            </a:r>
            <a:r>
              <a:rPr lang="ru-RU" sz="2800" dirty="0" smtClean="0">
                <a:latin typeface="Franklin Gothic Medium Cond" pitchFamily="34" charset="0"/>
              </a:rPr>
              <a:t>5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99862" y="1349279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0001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99862" y="1709319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0010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99862" y="2069359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0011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99862" y="2429399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0100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99862" y="2789439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0101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99862" y="3111379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0110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99862" y="3437511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0111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66524" y="3775601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1000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772566" y="4135641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1001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72566" y="4495681"/>
            <a:ext cx="916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</a:t>
            </a:r>
            <a:r>
              <a:rPr lang="ru-RU" sz="2800" dirty="0" smtClean="0">
                <a:latin typeface="Franklin Gothic Medium Cond" pitchFamily="34" charset="0"/>
              </a:rPr>
              <a:t>0</a:t>
            </a:r>
            <a:r>
              <a:rPr lang="en-US" sz="2800" dirty="0" smtClean="0">
                <a:latin typeface="Franklin Gothic Medium Cond" pitchFamily="34" charset="0"/>
              </a:rPr>
              <a:t>10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72566" y="4836557"/>
            <a:ext cx="988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101</a:t>
            </a:r>
            <a:r>
              <a:rPr lang="ru-RU" sz="2800" dirty="0" smtClean="0">
                <a:latin typeface="Franklin Gothic Medium Cond" pitchFamily="34" charset="0"/>
              </a:rPr>
              <a:t>1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776757" y="5162803"/>
            <a:ext cx="911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1100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772566" y="5503793"/>
            <a:ext cx="916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1101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72566" y="5844669"/>
            <a:ext cx="916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1110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772566" y="6173436"/>
            <a:ext cx="9161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1111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85574" y="98618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0000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876125" y="1363567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1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76125" y="1723607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2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876125" y="2083647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3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876125" y="2443687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4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876125" y="2803727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5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876125" y="3125667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6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876125" y="345179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7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884642" y="378988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8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876125" y="4149929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9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876124" y="4509969"/>
            <a:ext cx="476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A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876124" y="4850845"/>
            <a:ext cx="476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B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880315" y="5177091"/>
            <a:ext cx="4727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C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876124" y="5518081"/>
            <a:ext cx="476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D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876124" y="5858957"/>
            <a:ext cx="476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E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895947" y="6192600"/>
            <a:ext cx="476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F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876125" y="1005238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 Cond" pitchFamily="34" charset="0"/>
              </a:rPr>
              <a:t>0</a:t>
            </a:r>
            <a:endParaRPr lang="ru-RU" sz="2800" dirty="0">
              <a:latin typeface="Franklin Gothic Medium Cond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 bwMode="auto">
          <a:xfrm>
            <a:off x="3707904" y="1124744"/>
            <a:ext cx="720080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 bwMode="auto">
          <a:xfrm>
            <a:off x="3707904" y="1453720"/>
            <a:ext cx="720080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3779912" y="1844824"/>
            <a:ext cx="504056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3779912" y="2132856"/>
            <a:ext cx="504056" cy="36004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 bwMode="auto">
          <a:xfrm>
            <a:off x="3707904" y="2564904"/>
            <a:ext cx="373688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Прямоугольник 60"/>
          <p:cNvSpPr/>
          <p:nvPr/>
        </p:nvSpPr>
        <p:spPr bwMode="auto">
          <a:xfrm>
            <a:off x="3707904" y="2924944"/>
            <a:ext cx="373688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2" name="Прямоугольник 61"/>
          <p:cNvSpPr/>
          <p:nvPr/>
        </p:nvSpPr>
        <p:spPr bwMode="auto">
          <a:xfrm>
            <a:off x="3707904" y="3212976"/>
            <a:ext cx="373688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3694256" y="3573016"/>
            <a:ext cx="373688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547664" y="0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Arial Narrow" pitchFamily="34" charset="0"/>
              </a:rPr>
              <a:t>10 </a:t>
            </a:r>
            <a:r>
              <a:rPr lang="ru-RU" sz="2000" b="1" dirty="0" smtClean="0">
                <a:latin typeface="Arial Narrow" pitchFamily="34" charset="0"/>
              </a:rPr>
              <a:t>цифр – десятичная система</a:t>
            </a:r>
            <a:endParaRPr lang="ru-RU" sz="2000" b="1" dirty="0">
              <a:latin typeface="Arial Narrow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347864" y="0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 Narrow" pitchFamily="34" charset="0"/>
              </a:rPr>
              <a:t>2</a:t>
            </a:r>
            <a:r>
              <a:rPr lang="en-US" sz="2000" b="1" dirty="0" smtClean="0">
                <a:latin typeface="Arial Narrow" pitchFamily="34" charset="0"/>
              </a:rPr>
              <a:t> </a:t>
            </a:r>
            <a:r>
              <a:rPr lang="ru-RU" sz="2000" b="1" dirty="0" smtClean="0">
                <a:latin typeface="Arial Narrow" pitchFamily="34" charset="0"/>
              </a:rPr>
              <a:t>цифры – двоичная система</a:t>
            </a:r>
            <a:endParaRPr lang="ru-RU" sz="2000" b="1" dirty="0">
              <a:latin typeface="Arial Narrow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148064" y="0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 Narrow" pitchFamily="34" charset="0"/>
              </a:rPr>
              <a:t>16</a:t>
            </a:r>
            <a:r>
              <a:rPr lang="en-US" sz="2000" b="1" dirty="0" smtClean="0">
                <a:latin typeface="Arial Narrow" pitchFamily="34" charset="0"/>
              </a:rPr>
              <a:t> </a:t>
            </a:r>
            <a:r>
              <a:rPr lang="ru-RU" sz="2000" b="1" dirty="0" smtClean="0">
                <a:latin typeface="Arial Narrow" pitchFamily="34" charset="0"/>
              </a:rPr>
              <a:t>цифр – </a:t>
            </a:r>
            <a:r>
              <a:rPr lang="ru-RU" sz="2000" b="1" dirty="0" err="1" smtClean="0">
                <a:latin typeface="Arial Narrow" pitchFamily="34" charset="0"/>
              </a:rPr>
              <a:t>шестнадцате-ричная</a:t>
            </a:r>
            <a:r>
              <a:rPr lang="ru-RU" sz="2000" b="1" dirty="0" smtClean="0">
                <a:latin typeface="Arial Narrow" pitchFamily="34" charset="0"/>
              </a:rPr>
              <a:t> система</a:t>
            </a:r>
            <a:endParaRPr lang="ru-RU" sz="20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02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7500"/>
                            </p:stCondLst>
                            <p:childTnLst>
                              <p:par>
                                <p:cTn id="8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/>
      <p:bldP spid="6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Экран (4:3)</PresentationFormat>
  <Paragraphs>51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1</cp:revision>
  <dcterms:created xsi:type="dcterms:W3CDTF">2013-06-18T17:24:04Z</dcterms:created>
  <dcterms:modified xsi:type="dcterms:W3CDTF">2013-06-18T17:24:45Z</dcterms:modified>
</cp:coreProperties>
</file>